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6"/>
  </p:notesMasterIdLst>
  <p:handoutMasterIdLst>
    <p:handoutMasterId r:id="rId7"/>
  </p:handoutMasterIdLst>
  <p:sldIdLst>
    <p:sldId id="256" r:id="rId2"/>
    <p:sldId id="304" r:id="rId3"/>
    <p:sldId id="303" r:id="rId4"/>
    <p:sldId id="298" r:id="rId5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007DDA"/>
    <a:srgbClr val="FF7575"/>
    <a:srgbClr val="BF95DF"/>
    <a:srgbClr val="FF66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AD7C-D0B8-4F02-B896-A45287974E8D}" type="datetimeFigureOut">
              <a:rPr lang="hu-HU" smtClean="0"/>
              <a:t>2019.11.07.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4E79-3D73-4929-A34A-5D682EB57F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65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C3B867-CA9E-4805-B424-1B248438C82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41ADBB-8853-4307-ACDB-6FBBC7A1B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en-US" smtClean="0"/>
              <a:t>Bemutatkozás után beszélgess a gyerekekkel, szerintük miért fontos hogy egészségesen együnk?</a:t>
            </a: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F4F6B5-45F6-48E8-95AE-AE3F7DDDE44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9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en-US" smtClean="0"/>
              <a:t>A két opció közül válasszák ki az okos megoldást</a:t>
            </a: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F78A03-04C9-4A6B-9F8C-126B9A155A6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7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F78A03-04C9-4A6B-9F8C-126B9A155A61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76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AFFD-37DD-4C3A-A4B9-77166F9934D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63636355"/>
      </p:ext>
    </p:extLst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C333-9D22-4B93-A36C-4545B97C9B7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93093835"/>
      </p:ext>
    </p:extLst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2C2-68B1-4475-AF87-0569A032079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241127813"/>
      </p:ext>
    </p:extLst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701E-79DF-4E62-A0A7-4062082FFE2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73098638"/>
      </p:ext>
    </p:extLst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E1BA-0B9D-4A1D-BD5F-856AADC5348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88276252"/>
      </p:ext>
    </p:extLst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8B3C-5733-488C-B667-6B096AEB435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89791044"/>
      </p:ext>
    </p:extLst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66F1-2D2A-48F4-8C23-17F27B29B3A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30549371"/>
      </p:ext>
    </p:extLst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CE37-0532-47E4-AA74-ADBD0B81945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62911401"/>
      </p:ext>
    </p:extLst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5693-FC12-4A97-BC33-C79A0D47BF8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29588527"/>
      </p:ext>
    </p:extLst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2B37-3AAA-4518-9544-476898990E9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60481154"/>
      </p:ext>
    </p:extLst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7F37-EFCB-443E-BF85-9878051F065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37899451"/>
      </p:ext>
    </p:extLst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7D968B-8D2D-41CE-82CE-3519E086D19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0"/>
            <a:ext cx="12197220" cy="6858000"/>
          </a:xfrm>
          <a:prstGeom prst="rect">
            <a:avLst/>
          </a:prstGeom>
        </p:spPr>
      </p:pic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87624" y="417846"/>
            <a:ext cx="5472410" cy="1584325"/>
          </a:xfrm>
          <a:noFill/>
        </p:spPr>
        <p:txBody>
          <a:bodyPr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altLang="en-US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TÁPLÁLKOZZ OKOSAN!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4944" y="6631468"/>
            <a:ext cx="28155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u-HU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Theconversation.com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764" y="548680"/>
            <a:ext cx="1453927" cy="135249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907704" y="537321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Készítette: 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Magyar Dietetikusok Országos Szövetsége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2019.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9438" y="2276475"/>
            <a:ext cx="7886700" cy="15478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JÁTÉK!</a:t>
            </a:r>
            <a:b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Helyezd el az élelmiszereket a tányéron!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88640"/>
            <a:ext cx="5891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78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Classified - Unclassified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88640"/>
            <a:ext cx="589156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225550"/>
            <a:ext cx="6273800" cy="44069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483768" y="3284984"/>
            <a:ext cx="2088232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1061120"/>
            <a:ext cx="72008" cy="4816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4008" y="3284984"/>
            <a:ext cx="2232248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8" y="4933547"/>
            <a:ext cx="1411181" cy="14651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12155" r="15925" b="12102"/>
          <a:stretch/>
        </p:blipFill>
        <p:spPr>
          <a:xfrm>
            <a:off x="1547270" y="5755108"/>
            <a:ext cx="1109108" cy="8600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657" y="414665"/>
            <a:ext cx="731583" cy="10181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158678"/>
            <a:ext cx="1377815" cy="835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087" y="548680"/>
            <a:ext cx="1390008" cy="664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2385" y="5755108"/>
            <a:ext cx="1451462" cy="9236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456" y="3688846"/>
            <a:ext cx="720573" cy="10644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4453" y="1463744"/>
            <a:ext cx="1140051" cy="8718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097" y="2377348"/>
            <a:ext cx="786452" cy="9571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3137" y="5022829"/>
            <a:ext cx="1731414" cy="1664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189" y="114713"/>
            <a:ext cx="1469263" cy="1292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4453" y="3752225"/>
            <a:ext cx="1182458" cy="12723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57" y="5705183"/>
            <a:ext cx="1866052" cy="959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" y="1323861"/>
            <a:ext cx="1148346" cy="9807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36" y="2491641"/>
            <a:ext cx="1320524" cy="10088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49" y="5617459"/>
            <a:ext cx="1442131" cy="11024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46" y="79725"/>
            <a:ext cx="1227926" cy="12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75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544100" cy="70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450109"/>
            <a:ext cx="3596456" cy="1540642"/>
          </a:xfrm>
          <a:noFill/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Köszönjük a figyelmet!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95536" y="4336630"/>
            <a:ext cx="4104456" cy="15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 Dietetikusok Országos Szövetsége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hu-HU" sz="2000" b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www.okostanyer.hu</a:t>
            </a:r>
            <a:endParaRPr lang="en-US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88640"/>
            <a:ext cx="589156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51</Words>
  <Application>Microsoft Office PowerPoint</Application>
  <PresentationFormat>Diavetítés a képernyőre (4:3 oldalarány)</PresentationFormat>
  <Paragraphs>16</Paragraphs>
  <Slides>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 Theme</vt:lpstr>
      <vt:lpstr>TÁPLÁLKOZZ OKOSAN!</vt:lpstr>
      <vt:lpstr>JÁTÉK! Helyezd el az élelmiszereket a tányéron!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Táplálkozz okosan!</dc:title>
  <dc:creator>Szűcs Zsuzsa</dc:creator>
  <cp:lastModifiedBy>user</cp:lastModifiedBy>
  <cp:revision>223</cp:revision>
  <cp:lastPrinted>2018-02-26T06:35:31Z</cp:lastPrinted>
  <dcterms:created xsi:type="dcterms:W3CDTF">2005-10-27T09:16:08Z</dcterms:created>
  <dcterms:modified xsi:type="dcterms:W3CDTF">2019-11-07T14:15:50Z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GUID">
    <vt:lpwstr>563f9033-f7b6-4349-899a-58b73767eb24</vt:lpwstr>
  </property>
  <property fmtid="{D5CDD505-2E9C-101B-9397-08002B2CF9AE}" pid="3" name="MODFILEGUID">
    <vt:lpwstr>f4d88317-7dcd-40c6-8595-0589f9596e38</vt:lpwstr>
  </property>
  <property fmtid="{D5CDD505-2E9C-101B-9397-08002B2CF9AE}" pid="4" name="FILEOWNER">
    <vt:lpwstr>Szűcs Zsuzsa</vt:lpwstr>
  </property>
  <property fmtid="{D5CDD505-2E9C-101B-9397-08002B2CF9AE}" pid="5" name="MODFILEOWNER">
    <vt:lpwstr>A74562</vt:lpwstr>
  </property>
  <property fmtid="{D5CDD505-2E9C-101B-9397-08002B2CF9AE}" pid="6" name="IPPCLASS">
    <vt:i4>1</vt:i4>
  </property>
  <property fmtid="{D5CDD505-2E9C-101B-9397-08002B2CF9AE}" pid="7" name="MODIPPCLASS">
    <vt:i4>0</vt:i4>
  </property>
  <property fmtid="{D5CDD505-2E9C-101B-9397-08002B2CF9AE}" pid="8" name="MACHINEID">
    <vt:lpwstr>A74562-0000</vt:lpwstr>
  </property>
  <property fmtid="{D5CDD505-2E9C-101B-9397-08002B2CF9AE}" pid="9" name="MODMACHINEID">
    <vt:lpwstr>A74562-0001</vt:lpwstr>
  </property>
  <property fmtid="{D5CDD505-2E9C-101B-9397-08002B2CF9AE}" pid="10" name="CURRENTCLASS">
    <vt:lpwstr>Classified - Unclassified</vt:lpwstr>
  </property>
</Properties>
</file>